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257" r:id="rId4"/>
    <p:sldId id="259" r:id="rId5"/>
    <p:sldId id="264" r:id="rId6"/>
    <p:sldId id="258" r:id="rId7"/>
    <p:sldId id="265" r:id="rId8"/>
    <p:sldId id="266" r:id="rId9"/>
    <p:sldId id="268" r:id="rId10"/>
    <p:sldId id="269" r:id="rId11"/>
    <p:sldId id="267" r:id="rId12"/>
    <p:sldId id="272" r:id="rId13"/>
    <p:sldId id="275" r:id="rId14"/>
    <p:sldId id="274" r:id="rId15"/>
    <p:sldId id="273" r:id="rId16"/>
    <p:sldId id="276" r:id="rId17"/>
    <p:sldId id="278" r:id="rId18"/>
    <p:sldId id="277" r:id="rId19"/>
    <p:sldId id="281" r:id="rId20"/>
    <p:sldId id="279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87929"/>
  </p:normalViewPr>
  <p:slideViewPr>
    <p:cSldViewPr snapToGrid="0">
      <p:cViewPr>
        <p:scale>
          <a:sx n="119" d="100"/>
          <a:sy n="119" d="100"/>
        </p:scale>
        <p:origin x="304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70DBC-AA1A-1443-8FE4-05C5FFA1C276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0B7C5E-1B51-B14C-9D63-1BE1238C89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00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estimated species are dominant species,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7C5E-1B51-B14C-9D63-1BE1238C89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882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PCA used on right is JUST forbs (</a:t>
            </a:r>
            <a:r>
              <a:rPr lang="en-US" dirty="0" err="1"/>
              <a:t>nat</a:t>
            </a:r>
            <a:r>
              <a:rPr lang="en-US"/>
              <a:t> and inv)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0B7C5E-1B51-B14C-9D63-1BE1238C89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99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BEDF2-5BAF-1698-C403-634DA47A4E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58F6A64-BCDE-BF4F-D6ED-ED8C0BD3E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EADEAF-7B58-7212-9432-499B4C933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63863-5328-352A-586F-A4EE7FBE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9E71E-8C02-46F8-CB81-6225758B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3F62D-DB05-F708-3461-A755E4AE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6E8D03-6BB4-C9E4-3DF2-AD3371800C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4CB69-D9DB-5591-2C71-08D277482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434AB0-FE59-9BD5-EA58-F59CD4C7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7E1F0-9CCD-C1AA-0343-2B8FF67BA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24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4052C50-632C-5BAE-1D60-B3E957BB63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B758D-187F-7FA6-BB9B-746E49A8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EA849-849D-6D7C-7E95-9C8E88739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840E7-73A8-FFF2-B200-C67EB7717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7DFA0-18FA-1253-6D3C-50A63FF22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079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C6D75-95B5-893B-2483-02F5F816D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DBFA-B640-1804-B469-D1D01432A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64F76D-94E1-670E-CE1A-947F52623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2CB150-FEFE-31A9-35C2-DC610B0CC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ECB8B2-CC51-B424-5C84-9FB0860C0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618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A316-FD00-494B-708B-2D7035174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719BD-9C4E-9219-5D14-3D6EBC1F86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9D961A-2FB6-A623-6DFC-69CD1FAD0E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A844B-2629-A7A8-461F-F30AB03C8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B3FE5-8FA0-7E80-0C16-2A22F556E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748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0EB5A-6C51-70CA-5F21-A837E683F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487BA-90CC-86C9-8621-FDDEC4FD14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CD42ED-C6BF-C342-312E-D55E21E32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A86612-83A9-2A8E-61D8-2A3AE7F2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8DABEC-4F99-ED49-6616-6CE957E72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82AA4-EC98-EF43-4862-37CE637F1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92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083C2-AA2C-283D-EC56-691F719380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BAD971-D84D-4B76-03D2-CC72BDEEE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00103D-5A99-CE21-6796-1595B9C5A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7DEAF4-0E4F-6087-5DEB-3784F8257B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78211-F68B-7115-DDF4-1D462CF50C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618FE-154A-BD54-4598-0ED3E7511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E08E2-EBE8-4ADA-4376-67CA8FCB9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841D93-983B-3223-3040-D7EFFEE2E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3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2B85C-EC70-B6C1-C1C5-A69B283F6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24B029-DE25-0BDF-3BFD-A749246A8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DA9F7-9A17-C317-27BB-43B2552A4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33798-983B-D3D2-9156-D82C842FB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945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16B4C-24C3-7269-4D11-9E205FBFA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26E749-249D-F2ED-A29A-866FC158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2B43D-595B-0F17-EC03-C229673E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48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405F6-BBDC-B2F8-284F-92FF9741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7B240-DEA7-AB44-EC56-6E23C742E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DD885-1653-8DCB-27B8-364B69976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7A0B08-2849-3446-B428-7213F7BD5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89A17-FAA0-8555-EEC6-5788F90AA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471249-A4C3-693D-6A25-54E84938A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634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7CBF9-3D4F-CE7C-5A0B-1BD784EE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08C1F9-2074-8745-9A8A-E8B054EEF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8BBABB-0F6A-1497-BD8E-B79825B23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B1A0D7-0165-61A3-1EF2-C501C8231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204DE1-0A30-6962-1B8B-64F14235B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37A5E7-5D9F-A9EB-60C2-B0F70CDEE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5658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EF7407-08B5-B545-9A33-B118CF7B5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01E38-5AFE-9EC7-A32B-BADC4D6C8D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35F83-90DC-325A-076F-EF4ECF9884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477B-1075-B041-88C7-C5AB44543BE7}" type="datetimeFigureOut">
              <a:rPr lang="en-US" smtClean="0"/>
              <a:t>10/17/22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475B5-900C-D84C-5E7A-7932D12051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E0750-B8E7-A3B9-8570-08F54091F8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06BB4-F7ED-494B-BB74-C5C61D853B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04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968FA-D666-F88F-2661-3C277B6A2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HMM output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9857C1-3C11-F55A-A66E-AA5427E4FF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74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9D634-0F74-F96B-AC20-611D673E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5B6BF4D1-4900-786C-36EF-90AF79890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8703"/>
            <a:ext cx="11811000" cy="65392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1BE7A-782A-7C28-8489-C1AE8E6E92F1}"/>
              </a:ext>
            </a:extLst>
          </p:cNvPr>
          <p:cNvSpPr txBox="1"/>
          <p:nvPr/>
        </p:nvSpPr>
        <p:spPr>
          <a:xfrm>
            <a:off x="4076700" y="127000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1m plots</a:t>
            </a:r>
          </a:p>
        </p:txBody>
      </p:sp>
    </p:spTree>
    <p:extLst>
      <p:ext uri="{BB962C8B-B14F-4D97-AF65-F5344CB8AC3E}">
        <p14:creationId xmlns:p14="http://schemas.microsoft.com/office/powerpoint/2010/main" val="4225235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7C2E9FE-FCE9-4AD9-B16A-61E1A2D9662E}"/>
              </a:ext>
            </a:extLst>
          </p:cNvPr>
          <p:cNvSpPr txBox="1"/>
          <p:nvPr/>
        </p:nvSpPr>
        <p:spPr>
          <a:xfrm>
            <a:off x="4528174" y="2843768"/>
            <a:ext cx="34074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Sonoran Desert</a:t>
            </a:r>
          </a:p>
        </p:txBody>
      </p:sp>
    </p:spTree>
    <p:extLst>
      <p:ext uri="{BB962C8B-B14F-4D97-AF65-F5344CB8AC3E}">
        <p14:creationId xmlns:p14="http://schemas.microsoft.com/office/powerpoint/2010/main" val="3426516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0EA7-0385-E50E-71B6-A3685CD8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200" y="2397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Carrizo Plain</a:t>
            </a:r>
          </a:p>
        </p:txBody>
      </p:sp>
    </p:spTree>
    <p:extLst>
      <p:ext uri="{BB962C8B-B14F-4D97-AF65-F5344CB8AC3E}">
        <p14:creationId xmlns:p14="http://schemas.microsoft.com/office/powerpoint/2010/main" val="5650477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EA9F748-99AD-2614-CE8F-5BD9E41AC0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155511" y="611747"/>
            <a:ext cx="8128630" cy="5834063"/>
          </a:xfr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5D37A54-B823-BDBE-58A1-A14AFC46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618" y="998649"/>
            <a:ext cx="7772400" cy="524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331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78F9391B-6C1B-C39D-7D2F-7389727F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17" y="317500"/>
            <a:ext cx="5855583" cy="325891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76DBB9A-E147-1DB0-508B-FCB11A0D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7500"/>
            <a:ext cx="5641916" cy="4119359"/>
          </a:xfrm>
          <a:prstGeom prst="rect">
            <a:avLst/>
          </a:prstGeom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18304CF8-51AB-4F96-7BD4-9FBA745A0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63939" y="3678010"/>
            <a:ext cx="6559301" cy="3692061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3A59CAB-5F45-300C-44DD-4146BE2C5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17" y="3660320"/>
            <a:ext cx="5855584" cy="927901"/>
          </a:xfrm>
        </p:spPr>
        <p:txBody>
          <a:bodyPr>
            <a:normAutofit/>
          </a:bodyPr>
          <a:lstStyle/>
          <a:p>
            <a:r>
              <a:rPr lang="en-US" sz="1800" dirty="0"/>
              <a:t>GKR present, grazed, </a:t>
            </a:r>
            <a:r>
              <a:rPr lang="en-US" sz="1800" dirty="0" err="1"/>
              <a:t>iter</a:t>
            </a:r>
            <a:r>
              <a:rPr lang="en-US" sz="1800" dirty="0"/>
              <a:t> &lt;150, &gt;40 patches out of 93 patches</a:t>
            </a:r>
          </a:p>
        </p:txBody>
      </p:sp>
    </p:spTree>
    <p:extLst>
      <p:ext uri="{BB962C8B-B14F-4D97-AF65-F5344CB8AC3E}">
        <p14:creationId xmlns:p14="http://schemas.microsoft.com/office/powerpoint/2010/main" val="1447799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5DA95AD3-B9EA-FBFE-7238-1471D1458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Line chart&#10;&#10;Description automatically generated">
            <a:extLst>
              <a:ext uri="{FF2B5EF4-FFF2-40B4-BE49-F238E27FC236}">
                <a16:creationId xmlns:a16="http://schemas.microsoft.com/office/drawing/2014/main" id="{45D673B1-0913-3EF8-7831-3E02111C7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-270731"/>
            <a:ext cx="11290299" cy="7073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4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FD09-4FA7-81E2-BA1B-A3832F595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86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Portal, Arizona</a:t>
            </a:r>
          </a:p>
        </p:txBody>
      </p:sp>
    </p:spTree>
    <p:extLst>
      <p:ext uri="{BB962C8B-B14F-4D97-AF65-F5344CB8AC3E}">
        <p14:creationId xmlns:p14="http://schemas.microsoft.com/office/powerpoint/2010/main" val="3562106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7E602931-2B04-7BD1-D74F-4E69BA167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077" y="0"/>
            <a:ext cx="5629878" cy="360947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D8B501F-841D-3055-0B21-E750068D4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731277"/>
            <a:ext cx="4831451" cy="3482971"/>
          </a:xfrm>
          <a:prstGeom prst="rect">
            <a:avLst/>
          </a:prstGeom>
        </p:spPr>
      </p:pic>
      <p:pic>
        <p:nvPicPr>
          <p:cNvPr id="9" name="Picture 8" descr="A picture containing chart&#10;&#10;Description automatically generated">
            <a:extLst>
              <a:ext uri="{FF2B5EF4-FFF2-40B4-BE49-F238E27FC236}">
                <a16:creationId xmlns:a16="http://schemas.microsoft.com/office/drawing/2014/main" id="{31F866F9-25F4-9BB6-F15C-BDE562600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836" y="3609478"/>
            <a:ext cx="5189192" cy="3726571"/>
          </a:xfrm>
          <a:prstGeom prst="rect">
            <a:avLst/>
          </a:prstGeom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FFE16847-F91D-74AA-05E9-5BCC92A6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45" y="105025"/>
            <a:ext cx="4710126" cy="334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3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C9D42CA-F26E-2778-DF6A-25BFF37D7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2409"/>
            <a:ext cx="11212286" cy="70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6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A3954-7BD9-2160-7BB7-C105B4DE3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McLaughlin</a:t>
            </a:r>
          </a:p>
        </p:txBody>
      </p:sp>
    </p:spTree>
    <p:extLst>
      <p:ext uri="{BB962C8B-B14F-4D97-AF65-F5344CB8AC3E}">
        <p14:creationId xmlns:p14="http://schemas.microsoft.com/office/powerpoint/2010/main" val="2856145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AB64-2BA6-C71C-0299-F0A53BEC14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805" y="2656504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Jasper Ridge</a:t>
            </a:r>
          </a:p>
        </p:txBody>
      </p:sp>
    </p:spTree>
    <p:extLst>
      <p:ext uri="{BB962C8B-B14F-4D97-AF65-F5344CB8AC3E}">
        <p14:creationId xmlns:p14="http://schemas.microsoft.com/office/powerpoint/2010/main" val="38387515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F0491-585B-B85E-4622-CFD81E622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386263" cy="1325563"/>
          </a:xfrm>
        </p:spPr>
        <p:txBody>
          <a:bodyPr/>
          <a:lstStyle/>
          <a:p>
            <a:r>
              <a:rPr lang="en-US" dirty="0"/>
              <a:t>Quadrat</a:t>
            </a:r>
          </a:p>
        </p:txBody>
      </p:sp>
      <p:pic>
        <p:nvPicPr>
          <p:cNvPr id="5" name="Content Placeholder 4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135B91A7-E624-05D4-C4B9-31871DEE1C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3551" y="708797"/>
            <a:ext cx="7618849" cy="5440406"/>
          </a:xfrm>
        </p:spPr>
      </p:pic>
    </p:spTree>
    <p:extLst>
      <p:ext uri="{BB962C8B-B14F-4D97-AF65-F5344CB8AC3E}">
        <p14:creationId xmlns:p14="http://schemas.microsoft.com/office/powerpoint/2010/main" val="427189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F3CA-D9B3-EABA-FE63-945F19982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graphs – just native forbs</a:t>
            </a:r>
          </a:p>
        </p:txBody>
      </p:sp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8050D06A-AC61-2AF2-1E14-B70689E76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638" y="1690688"/>
            <a:ext cx="6695084" cy="4351338"/>
          </a:xfrm>
        </p:spPr>
      </p:pic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209DD3E0-6866-7639-ADF3-4353B40C7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160" y="1690688"/>
            <a:ext cx="6393182" cy="41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84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6C9B-9F55-C823-4FFA-4F87908A9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942" y="304800"/>
            <a:ext cx="2775857" cy="5872163"/>
          </a:xfrm>
        </p:spPr>
        <p:txBody>
          <a:bodyPr/>
          <a:lstStyle/>
          <a:p>
            <a:r>
              <a:rPr lang="en-US" dirty="0"/>
              <a:t>Note that ASTGAM switches from colonizer to disperser</a:t>
            </a:r>
          </a:p>
          <a:p>
            <a:r>
              <a:rPr lang="en-US" dirty="0"/>
              <a:t>Upper right</a:t>
            </a:r>
          </a:p>
          <a:p>
            <a:pPr lvl="1"/>
            <a:r>
              <a:rPr lang="en-US" dirty="0"/>
              <a:t>ASTGAM</a:t>
            </a:r>
          </a:p>
          <a:p>
            <a:pPr lvl="1"/>
            <a:r>
              <a:rPr lang="en-US" dirty="0"/>
              <a:t>ACMWRA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575754-91E2-5AED-6099-B61B616C5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2" y="304800"/>
            <a:ext cx="79248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838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4C53E6A9-8C21-645A-D71E-861C4EEB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06" y="362771"/>
            <a:ext cx="7772400" cy="61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762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C66DDE11-FCB7-90C0-B82A-9E15CDAE0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57" y="385869"/>
            <a:ext cx="7772400" cy="60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8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96C9B-9F55-C823-4FFA-4F87908A9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7942" y="304800"/>
            <a:ext cx="2775857" cy="5872163"/>
          </a:xfrm>
        </p:spPr>
        <p:txBody>
          <a:bodyPr/>
          <a:lstStyle/>
          <a:p>
            <a:r>
              <a:rPr lang="en-US" dirty="0"/>
              <a:t>Note that ASTGAM switches from colonizer to disperser</a:t>
            </a:r>
          </a:p>
          <a:p>
            <a:r>
              <a:rPr lang="en-US" dirty="0"/>
              <a:t>Bottom right:</a:t>
            </a:r>
          </a:p>
          <a:p>
            <a:pPr lvl="1"/>
            <a:r>
              <a:rPr lang="en-US" dirty="0"/>
              <a:t>TRIALB</a:t>
            </a:r>
          </a:p>
          <a:p>
            <a:pPr lvl="1"/>
            <a:r>
              <a:rPr lang="en-US" dirty="0"/>
              <a:t>EPIBRA</a:t>
            </a:r>
          </a:p>
          <a:p>
            <a:pPr lvl="1"/>
            <a:r>
              <a:rPr lang="en-US" dirty="0"/>
              <a:t>CALMEN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8FC1D2-7A9B-7AE0-CEA8-885CBE23D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46" y="304800"/>
            <a:ext cx="7924800" cy="624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05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0267EA-C939-1E40-F7BF-C169AEBFB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347" y="527050"/>
            <a:ext cx="7772400" cy="60953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C9C1B64-9315-A25A-A667-19C9E50B9972}"/>
              </a:ext>
            </a:extLst>
          </p:cNvPr>
          <p:cNvSpPr txBox="1"/>
          <p:nvPr/>
        </p:nvSpPr>
        <p:spPr>
          <a:xfrm>
            <a:off x="10020300" y="1282700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*out of 54</a:t>
            </a:r>
          </a:p>
        </p:txBody>
      </p:sp>
    </p:spTree>
    <p:extLst>
      <p:ext uri="{BB962C8B-B14F-4D97-AF65-F5344CB8AC3E}">
        <p14:creationId xmlns:p14="http://schemas.microsoft.com/office/powerpoint/2010/main" val="38480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iagram&#10;&#10;Description automatically generated with low confidence">
            <a:extLst>
              <a:ext uri="{FF2B5EF4-FFF2-40B4-BE49-F238E27FC236}">
                <a16:creationId xmlns:a16="http://schemas.microsoft.com/office/drawing/2014/main" id="{CB9F3C69-6416-4143-C49F-13FDB3F72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14697" y="1641455"/>
            <a:ext cx="5220365" cy="4098953"/>
          </a:xfrm>
          <a:prstGeom prst="rect">
            <a:avLst/>
          </a:prstGeom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38BD87-B38A-0713-FDCA-8EFB8808D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68" y="1641455"/>
            <a:ext cx="5313325" cy="4204732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D8140D5-01AD-6697-F045-E7B2AC755F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6033" y="1641455"/>
            <a:ext cx="5609230" cy="446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371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F1BE7A-782A-7C28-8489-C1AE8E6E92F1}"/>
              </a:ext>
            </a:extLst>
          </p:cNvPr>
          <p:cNvSpPr txBox="1"/>
          <p:nvPr/>
        </p:nvSpPr>
        <p:spPr>
          <a:xfrm>
            <a:off x="4076700" y="127000"/>
            <a:ext cx="4447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0.5m plots, based on </a:t>
            </a:r>
            <a:r>
              <a:rPr lang="en-US" dirty="0" err="1"/>
              <a:t>ind</a:t>
            </a:r>
            <a:r>
              <a:rPr lang="en-US" dirty="0"/>
              <a:t> graphs in </a:t>
            </a:r>
            <a:r>
              <a:rPr lang="en-US" dirty="0" err="1"/>
              <a:t>prev</a:t>
            </a:r>
            <a:r>
              <a:rPr lang="en-US" dirty="0"/>
              <a:t> slides</a:t>
            </a:r>
          </a:p>
        </p:txBody>
      </p:sp>
      <p:pic>
        <p:nvPicPr>
          <p:cNvPr id="14" name="Picture 13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052A05D5-0A6F-3EC9-1975-B0FCD7C29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496332"/>
            <a:ext cx="10401914" cy="615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87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10448</TotalTime>
  <Words>98</Words>
  <Application>Microsoft Macintosh PowerPoint</Application>
  <PresentationFormat>Widescreen</PresentationFormat>
  <Paragraphs>25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HMM output</vt:lpstr>
      <vt:lpstr>Jasper Ridge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Carrizo Plain</vt:lpstr>
      <vt:lpstr>PowerPoint Presentation</vt:lpstr>
      <vt:lpstr>GKR present, grazed, iter &lt;150, &gt;40 patches out of 93 patches</vt:lpstr>
      <vt:lpstr>PowerPoint Presentation</vt:lpstr>
      <vt:lpstr>Portal, Arizona</vt:lpstr>
      <vt:lpstr>PowerPoint Presentation</vt:lpstr>
      <vt:lpstr>PowerPoint Presentation</vt:lpstr>
      <vt:lpstr>McLaughlin</vt:lpstr>
      <vt:lpstr>Quadrat</vt:lpstr>
      <vt:lpstr>Exploratory graphs – just native forbs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HMM output</dc:title>
  <dc:creator>Marina Louisa LaForgia</dc:creator>
  <cp:lastModifiedBy>Marina Louisa LaForgia</cp:lastModifiedBy>
  <cp:revision>12</cp:revision>
  <dcterms:created xsi:type="dcterms:W3CDTF">2022-09-29T18:41:31Z</dcterms:created>
  <dcterms:modified xsi:type="dcterms:W3CDTF">2022-10-17T19:18:58Z</dcterms:modified>
</cp:coreProperties>
</file>